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5400675" cy="3600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726"/>
  </p:normalViewPr>
  <p:slideViewPr>
    <p:cSldViewPr snapToGrid="0" snapToObjects="1">
      <p:cViewPr varScale="1">
        <p:scale>
          <a:sx n="220" d="100"/>
          <a:sy n="220" d="100"/>
        </p:scale>
        <p:origin x="156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5051" y="589241"/>
            <a:ext cx="4590574" cy="1253490"/>
          </a:xfrm>
        </p:spPr>
        <p:txBody>
          <a:bodyPr anchor="b"/>
          <a:lstStyle>
            <a:lvl1pPr algn="ctr">
              <a:defRPr sz="315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5085" y="1891070"/>
            <a:ext cx="4050506" cy="869275"/>
          </a:xfrm>
        </p:spPr>
        <p:txBody>
          <a:bodyPr/>
          <a:lstStyle>
            <a:lvl1pPr marL="0" indent="0" algn="ctr">
              <a:buNone/>
              <a:defRPr sz="1260"/>
            </a:lvl1pPr>
            <a:lvl2pPr marL="240030" indent="0" algn="ctr">
              <a:buNone/>
              <a:defRPr sz="1050"/>
            </a:lvl2pPr>
            <a:lvl3pPr marL="480060" indent="0" algn="ctr">
              <a:buNone/>
              <a:defRPr sz="945"/>
            </a:lvl3pPr>
            <a:lvl4pPr marL="720090" indent="0" algn="ctr">
              <a:buNone/>
              <a:defRPr sz="840"/>
            </a:lvl4pPr>
            <a:lvl5pPr marL="960120" indent="0" algn="ctr">
              <a:buNone/>
              <a:defRPr sz="840"/>
            </a:lvl5pPr>
            <a:lvl6pPr marL="1200150" indent="0" algn="ctr">
              <a:buNone/>
              <a:defRPr sz="840"/>
            </a:lvl6pPr>
            <a:lvl7pPr marL="1440180" indent="0" algn="ctr">
              <a:buNone/>
              <a:defRPr sz="840"/>
            </a:lvl7pPr>
            <a:lvl8pPr marL="1680210" indent="0" algn="ctr">
              <a:buNone/>
              <a:defRPr sz="840"/>
            </a:lvl8pPr>
            <a:lvl9pPr marL="1920240" indent="0" algn="ctr">
              <a:buNone/>
              <a:defRPr sz="8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9FA98-FC2C-4541-9B48-43CAE2B5A860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3441-A641-2442-B1FE-C413A303FF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385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9FA98-FC2C-4541-9B48-43CAE2B5A860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3441-A641-2442-B1FE-C413A303FF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9039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64858" y="191691"/>
            <a:ext cx="1164521" cy="305121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1297" y="191691"/>
            <a:ext cx="3426053" cy="305121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9FA98-FC2C-4541-9B48-43CAE2B5A860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3441-A641-2442-B1FE-C413A303FF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97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9FA98-FC2C-4541-9B48-43CAE2B5A860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3441-A641-2442-B1FE-C413A303FF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0614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484" y="897613"/>
            <a:ext cx="4658082" cy="1497687"/>
          </a:xfrm>
        </p:spPr>
        <p:txBody>
          <a:bodyPr anchor="b"/>
          <a:lstStyle>
            <a:lvl1pPr>
              <a:defRPr sz="315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484" y="2409469"/>
            <a:ext cx="4658082" cy="787598"/>
          </a:xfrm>
        </p:spPr>
        <p:txBody>
          <a:bodyPr/>
          <a:lstStyle>
            <a:lvl1pPr marL="0" indent="0">
              <a:buNone/>
              <a:defRPr sz="1260">
                <a:solidFill>
                  <a:schemeClr val="tx1"/>
                </a:solidFill>
              </a:defRPr>
            </a:lvl1pPr>
            <a:lvl2pPr marL="24003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2pPr>
            <a:lvl3pPr marL="480060" indent="0">
              <a:buNone/>
              <a:defRPr sz="945">
                <a:solidFill>
                  <a:schemeClr val="tx1">
                    <a:tint val="75000"/>
                  </a:schemeClr>
                </a:solidFill>
              </a:defRPr>
            </a:lvl3pPr>
            <a:lvl4pPr marL="72009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4pPr>
            <a:lvl5pPr marL="96012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5pPr>
            <a:lvl6pPr marL="120015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6pPr>
            <a:lvl7pPr marL="144018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7pPr>
            <a:lvl8pPr marL="168021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8pPr>
            <a:lvl9pPr marL="1920240" indent="0">
              <a:buNone/>
              <a:defRPr sz="8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9FA98-FC2C-4541-9B48-43CAE2B5A860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3441-A641-2442-B1FE-C413A303FF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3414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1296" y="958453"/>
            <a:ext cx="2295287" cy="22844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34092" y="958453"/>
            <a:ext cx="2295287" cy="22844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9FA98-FC2C-4541-9B48-43CAE2B5A860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3441-A641-2442-B1FE-C413A303FF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5612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00" y="191691"/>
            <a:ext cx="4658082" cy="69592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01" y="882610"/>
            <a:ext cx="2284738" cy="432554"/>
          </a:xfrm>
        </p:spPr>
        <p:txBody>
          <a:bodyPr anchor="b"/>
          <a:lstStyle>
            <a:lvl1pPr marL="0" indent="0">
              <a:buNone/>
              <a:defRPr sz="1260" b="1"/>
            </a:lvl1pPr>
            <a:lvl2pPr marL="240030" indent="0">
              <a:buNone/>
              <a:defRPr sz="1050" b="1"/>
            </a:lvl2pPr>
            <a:lvl3pPr marL="480060" indent="0">
              <a:buNone/>
              <a:defRPr sz="945" b="1"/>
            </a:lvl3pPr>
            <a:lvl4pPr marL="720090" indent="0">
              <a:buNone/>
              <a:defRPr sz="840" b="1"/>
            </a:lvl4pPr>
            <a:lvl5pPr marL="960120" indent="0">
              <a:buNone/>
              <a:defRPr sz="840" b="1"/>
            </a:lvl5pPr>
            <a:lvl6pPr marL="1200150" indent="0">
              <a:buNone/>
              <a:defRPr sz="840" b="1"/>
            </a:lvl6pPr>
            <a:lvl7pPr marL="1440180" indent="0">
              <a:buNone/>
              <a:defRPr sz="840" b="1"/>
            </a:lvl7pPr>
            <a:lvl8pPr marL="1680210" indent="0">
              <a:buNone/>
              <a:defRPr sz="840" b="1"/>
            </a:lvl8pPr>
            <a:lvl9pPr marL="1920240" indent="0">
              <a:buNone/>
              <a:defRPr sz="8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2001" y="1315164"/>
            <a:ext cx="2284738" cy="193440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734092" y="882610"/>
            <a:ext cx="2295990" cy="432554"/>
          </a:xfrm>
        </p:spPr>
        <p:txBody>
          <a:bodyPr anchor="b"/>
          <a:lstStyle>
            <a:lvl1pPr marL="0" indent="0">
              <a:buNone/>
              <a:defRPr sz="1260" b="1"/>
            </a:lvl1pPr>
            <a:lvl2pPr marL="240030" indent="0">
              <a:buNone/>
              <a:defRPr sz="1050" b="1"/>
            </a:lvl2pPr>
            <a:lvl3pPr marL="480060" indent="0">
              <a:buNone/>
              <a:defRPr sz="945" b="1"/>
            </a:lvl3pPr>
            <a:lvl4pPr marL="720090" indent="0">
              <a:buNone/>
              <a:defRPr sz="840" b="1"/>
            </a:lvl4pPr>
            <a:lvl5pPr marL="960120" indent="0">
              <a:buNone/>
              <a:defRPr sz="840" b="1"/>
            </a:lvl5pPr>
            <a:lvl6pPr marL="1200150" indent="0">
              <a:buNone/>
              <a:defRPr sz="840" b="1"/>
            </a:lvl6pPr>
            <a:lvl7pPr marL="1440180" indent="0">
              <a:buNone/>
              <a:defRPr sz="840" b="1"/>
            </a:lvl7pPr>
            <a:lvl8pPr marL="1680210" indent="0">
              <a:buNone/>
              <a:defRPr sz="840" b="1"/>
            </a:lvl8pPr>
            <a:lvl9pPr marL="1920240" indent="0">
              <a:buNone/>
              <a:defRPr sz="8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734092" y="1315164"/>
            <a:ext cx="2295990" cy="193440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9FA98-FC2C-4541-9B48-43CAE2B5A860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3441-A641-2442-B1FE-C413A303FF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9162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9FA98-FC2C-4541-9B48-43CAE2B5A860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3441-A641-2442-B1FE-C413A303FF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9598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9FA98-FC2C-4541-9B48-43CAE2B5A860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3441-A641-2442-B1FE-C413A303FF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6807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00" y="240030"/>
            <a:ext cx="1741858" cy="840105"/>
          </a:xfrm>
        </p:spPr>
        <p:txBody>
          <a:bodyPr anchor="b"/>
          <a:lstStyle>
            <a:lvl1pPr>
              <a:defRPr sz="16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5990" y="518399"/>
            <a:ext cx="2734092" cy="2558653"/>
          </a:xfrm>
        </p:spPr>
        <p:txBody>
          <a:bodyPr/>
          <a:lstStyle>
            <a:lvl1pPr>
              <a:defRPr sz="1680"/>
            </a:lvl1pPr>
            <a:lvl2pPr>
              <a:defRPr sz="1470"/>
            </a:lvl2pPr>
            <a:lvl3pPr>
              <a:defRPr sz="126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2000" y="1080135"/>
            <a:ext cx="1741858" cy="2001084"/>
          </a:xfrm>
        </p:spPr>
        <p:txBody>
          <a:bodyPr/>
          <a:lstStyle>
            <a:lvl1pPr marL="0" indent="0">
              <a:buNone/>
              <a:defRPr sz="840"/>
            </a:lvl1pPr>
            <a:lvl2pPr marL="240030" indent="0">
              <a:buNone/>
              <a:defRPr sz="735"/>
            </a:lvl2pPr>
            <a:lvl3pPr marL="480060" indent="0">
              <a:buNone/>
              <a:defRPr sz="630"/>
            </a:lvl3pPr>
            <a:lvl4pPr marL="720090" indent="0">
              <a:buNone/>
              <a:defRPr sz="525"/>
            </a:lvl4pPr>
            <a:lvl5pPr marL="960120" indent="0">
              <a:buNone/>
              <a:defRPr sz="525"/>
            </a:lvl5pPr>
            <a:lvl6pPr marL="1200150" indent="0">
              <a:buNone/>
              <a:defRPr sz="525"/>
            </a:lvl6pPr>
            <a:lvl7pPr marL="1440180" indent="0">
              <a:buNone/>
              <a:defRPr sz="525"/>
            </a:lvl7pPr>
            <a:lvl8pPr marL="1680210" indent="0">
              <a:buNone/>
              <a:defRPr sz="525"/>
            </a:lvl8pPr>
            <a:lvl9pPr marL="1920240" indent="0">
              <a:buNone/>
              <a:defRPr sz="52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9FA98-FC2C-4541-9B48-43CAE2B5A860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3441-A641-2442-B1FE-C413A303FF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3833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00" y="240030"/>
            <a:ext cx="1741858" cy="840105"/>
          </a:xfrm>
        </p:spPr>
        <p:txBody>
          <a:bodyPr anchor="b"/>
          <a:lstStyle>
            <a:lvl1pPr>
              <a:defRPr sz="16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95990" y="518399"/>
            <a:ext cx="2734092" cy="2558653"/>
          </a:xfrm>
        </p:spPr>
        <p:txBody>
          <a:bodyPr anchor="t"/>
          <a:lstStyle>
            <a:lvl1pPr marL="0" indent="0">
              <a:buNone/>
              <a:defRPr sz="1680"/>
            </a:lvl1pPr>
            <a:lvl2pPr marL="240030" indent="0">
              <a:buNone/>
              <a:defRPr sz="1470"/>
            </a:lvl2pPr>
            <a:lvl3pPr marL="480060" indent="0">
              <a:buNone/>
              <a:defRPr sz="1260"/>
            </a:lvl3pPr>
            <a:lvl4pPr marL="720090" indent="0">
              <a:buNone/>
              <a:defRPr sz="1050"/>
            </a:lvl4pPr>
            <a:lvl5pPr marL="960120" indent="0">
              <a:buNone/>
              <a:defRPr sz="1050"/>
            </a:lvl5pPr>
            <a:lvl6pPr marL="1200150" indent="0">
              <a:buNone/>
              <a:defRPr sz="1050"/>
            </a:lvl6pPr>
            <a:lvl7pPr marL="1440180" indent="0">
              <a:buNone/>
              <a:defRPr sz="1050"/>
            </a:lvl7pPr>
            <a:lvl8pPr marL="1680210" indent="0">
              <a:buNone/>
              <a:defRPr sz="1050"/>
            </a:lvl8pPr>
            <a:lvl9pPr marL="1920240" indent="0">
              <a:buNone/>
              <a:defRPr sz="105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2000" y="1080135"/>
            <a:ext cx="1741858" cy="2001084"/>
          </a:xfrm>
        </p:spPr>
        <p:txBody>
          <a:bodyPr/>
          <a:lstStyle>
            <a:lvl1pPr marL="0" indent="0">
              <a:buNone/>
              <a:defRPr sz="840"/>
            </a:lvl1pPr>
            <a:lvl2pPr marL="240030" indent="0">
              <a:buNone/>
              <a:defRPr sz="735"/>
            </a:lvl2pPr>
            <a:lvl3pPr marL="480060" indent="0">
              <a:buNone/>
              <a:defRPr sz="630"/>
            </a:lvl3pPr>
            <a:lvl4pPr marL="720090" indent="0">
              <a:buNone/>
              <a:defRPr sz="525"/>
            </a:lvl4pPr>
            <a:lvl5pPr marL="960120" indent="0">
              <a:buNone/>
              <a:defRPr sz="525"/>
            </a:lvl5pPr>
            <a:lvl6pPr marL="1200150" indent="0">
              <a:buNone/>
              <a:defRPr sz="525"/>
            </a:lvl6pPr>
            <a:lvl7pPr marL="1440180" indent="0">
              <a:buNone/>
              <a:defRPr sz="525"/>
            </a:lvl7pPr>
            <a:lvl8pPr marL="1680210" indent="0">
              <a:buNone/>
              <a:defRPr sz="525"/>
            </a:lvl8pPr>
            <a:lvl9pPr marL="1920240" indent="0">
              <a:buNone/>
              <a:defRPr sz="52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49FA98-FC2C-4541-9B48-43CAE2B5A860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43441-A641-2442-B1FE-C413A303FF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4455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1297" y="191691"/>
            <a:ext cx="4658082" cy="6959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1297" y="958453"/>
            <a:ext cx="4658082" cy="22844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1296" y="3337084"/>
            <a:ext cx="1215152" cy="19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3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49FA98-FC2C-4541-9B48-43CAE2B5A860}" type="datetimeFigureOut">
              <a:rPr kumimoji="1" lang="ja-JP" altLang="en-US" smtClean="0"/>
              <a:t>2026/3/12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88974" y="3337084"/>
            <a:ext cx="1822728" cy="19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3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4227" y="3337084"/>
            <a:ext cx="1215152" cy="19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3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43441-A641-2442-B1FE-C413A303FFB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6089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80060" rtl="0" eaLnBrk="1" latinLnBrk="0" hangingPunct="1">
        <a:lnSpc>
          <a:spcPct val="90000"/>
        </a:lnSpc>
        <a:spcBef>
          <a:spcPct val="0"/>
        </a:spcBef>
        <a:buNone/>
        <a:defRPr kumimoji="1" sz="231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0015" indent="-120015" algn="l" defTabSz="48006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470" kern="1200">
          <a:solidFill>
            <a:schemeClr val="tx1"/>
          </a:solidFill>
          <a:latin typeface="+mn-lt"/>
          <a:ea typeface="+mn-ea"/>
          <a:cs typeface="+mn-cs"/>
        </a:defRPr>
      </a:lvl1pPr>
      <a:lvl2pPr marL="36004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kumimoji="1" sz="1260" kern="1200">
          <a:solidFill>
            <a:schemeClr val="tx1"/>
          </a:solidFill>
          <a:latin typeface="+mn-lt"/>
          <a:ea typeface="+mn-ea"/>
          <a:cs typeface="+mn-cs"/>
        </a:defRPr>
      </a:lvl2pPr>
      <a:lvl3pPr marL="60007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kumimoji="1" sz="1050" kern="1200">
          <a:solidFill>
            <a:schemeClr val="tx1"/>
          </a:solidFill>
          <a:latin typeface="+mn-lt"/>
          <a:ea typeface="+mn-ea"/>
          <a:cs typeface="+mn-cs"/>
        </a:defRPr>
      </a:lvl3pPr>
      <a:lvl4pPr marL="84010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4pPr>
      <a:lvl5pPr marL="108013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5pPr>
      <a:lvl6pPr marL="132016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6pPr>
      <a:lvl7pPr marL="156019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8pPr>
      <a:lvl9pPr marL="2040255" indent="-120015" algn="l" defTabSz="48006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1pPr>
      <a:lvl2pPr marL="24003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3pPr>
      <a:lvl4pPr marL="72009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4pPr>
      <a:lvl5pPr marL="96012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5pPr>
      <a:lvl6pPr marL="120015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6pPr>
      <a:lvl7pPr marL="144018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7pPr>
      <a:lvl8pPr marL="168021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algn="l" defTabSz="480060" rtl="0" eaLnBrk="1" latinLnBrk="0" hangingPunct="1">
        <a:defRPr kumimoji="1" sz="94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asada.website/cvsimulator/j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8D01FF2-9757-634B-B966-3A5E0188E944}"/>
              </a:ext>
            </a:extLst>
          </p:cNvPr>
          <p:cNvSpPr txBox="1"/>
          <p:nvPr/>
        </p:nvSpPr>
        <p:spPr>
          <a:xfrm>
            <a:off x="220466" y="764932"/>
            <a:ext cx="131478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/>
              <a:t>文字サイズ見本：</a:t>
            </a:r>
            <a:endParaRPr kumimoji="1" lang="ja-JP" altLang="en-US" sz="100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50819CE-770A-9A48-8F66-BB7CA42974E9}"/>
              </a:ext>
            </a:extLst>
          </p:cNvPr>
          <p:cNvSpPr txBox="1"/>
          <p:nvPr/>
        </p:nvSpPr>
        <p:spPr>
          <a:xfrm>
            <a:off x="1467624" y="760994"/>
            <a:ext cx="1955949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1050" dirty="0"/>
              <a:t>10.5</a:t>
            </a:r>
            <a:r>
              <a:rPr kumimoji="1" lang="ja-JP" altLang="en-US" sz="1050"/>
              <a:t>ポイントの遊ゴシック体</a:t>
            </a:r>
            <a:endParaRPr kumimoji="1" lang="en-US" altLang="ja-JP" sz="1050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54FD65F-FB72-BA41-A1B0-83775D67BC9E}"/>
              </a:ext>
            </a:extLst>
          </p:cNvPr>
          <p:cNvSpPr txBox="1"/>
          <p:nvPr/>
        </p:nvSpPr>
        <p:spPr>
          <a:xfrm>
            <a:off x="1467624" y="951269"/>
            <a:ext cx="2084904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000"/>
              <a:t>又は</a:t>
            </a:r>
            <a:r>
              <a:rPr kumimoji="1" lang="en-US" altLang="ja-JP" sz="1000" dirty="0"/>
              <a:t>10</a:t>
            </a:r>
            <a:r>
              <a:rPr kumimoji="1" lang="ja-JP" altLang="en-US" sz="1000"/>
              <a:t>ポイントの遊ゴシック体</a:t>
            </a:r>
            <a:endParaRPr kumimoji="1" lang="en-US" altLang="ja-JP" sz="1000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A55D126-B9E7-6B40-8862-189073F0C069}"/>
              </a:ext>
            </a:extLst>
          </p:cNvPr>
          <p:cNvSpPr txBox="1"/>
          <p:nvPr/>
        </p:nvSpPr>
        <p:spPr>
          <a:xfrm>
            <a:off x="220466" y="470051"/>
            <a:ext cx="85792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/>
              <a:t>用紙サイズ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D7E05A9-29A1-9D46-B8BE-EA90AE89224F}"/>
              </a:ext>
            </a:extLst>
          </p:cNvPr>
          <p:cNvSpPr txBox="1"/>
          <p:nvPr/>
        </p:nvSpPr>
        <p:spPr>
          <a:xfrm>
            <a:off x="1454097" y="470051"/>
            <a:ext cx="340029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050" dirty="0">
                <a:latin typeface="+mn-ea"/>
              </a:rPr>
              <a:t>15 cm (</a:t>
            </a:r>
            <a:r>
              <a:rPr lang="ja-JP" altLang="ja-JP" sz="1050">
                <a:latin typeface="+mn-ea"/>
              </a:rPr>
              <a:t>横</a:t>
            </a:r>
            <a:r>
              <a:rPr lang="en-US" altLang="ja-JP" sz="1050" dirty="0">
                <a:latin typeface="+mn-ea"/>
              </a:rPr>
              <a:t>)</a:t>
            </a:r>
            <a:r>
              <a:rPr lang="ja-JP" altLang="ja-JP" sz="1050">
                <a:latin typeface="+mn-ea"/>
              </a:rPr>
              <a:t>×</a:t>
            </a:r>
            <a:r>
              <a:rPr lang="en-US" altLang="ja-JP" sz="1050" dirty="0">
                <a:latin typeface="+mn-ea"/>
              </a:rPr>
              <a:t>10 cm</a:t>
            </a:r>
            <a:r>
              <a:rPr lang="ja-JP" altLang="ja-JP" sz="1050">
                <a:latin typeface="+mn-ea"/>
              </a:rPr>
              <a:t>（縦）</a:t>
            </a:r>
            <a:r>
              <a:rPr lang="ja-JP" altLang="en-US" sz="1050">
                <a:latin typeface="+mn-ea"/>
              </a:rPr>
              <a:t>（このページ設定のまま）</a:t>
            </a:r>
            <a:r>
              <a:rPr lang="ja-JP" altLang="ja-JP" sz="1050">
                <a:latin typeface="+mn-ea"/>
              </a:rPr>
              <a:t> </a:t>
            </a:r>
            <a:endParaRPr kumimoji="1" lang="ja-JP" altLang="en-US" sz="1050">
              <a:latin typeface="+mn-ea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8F2E7D2-8E32-8948-8CF9-67C8494DC357}"/>
              </a:ext>
            </a:extLst>
          </p:cNvPr>
          <p:cNvSpPr txBox="1"/>
          <p:nvPr/>
        </p:nvSpPr>
        <p:spPr>
          <a:xfrm>
            <a:off x="1467624" y="1157775"/>
            <a:ext cx="2538498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900"/>
              <a:t>図表中の文字は</a:t>
            </a:r>
            <a:r>
              <a:rPr kumimoji="1" lang="en-US" altLang="ja-JP" sz="900" dirty="0"/>
              <a:t>9</a:t>
            </a:r>
            <a:r>
              <a:rPr kumimoji="1" lang="ja-JP" altLang="en-US" sz="900"/>
              <a:t>ポイントの遊ゴシック体</a:t>
            </a:r>
            <a:endParaRPr kumimoji="1" lang="en-US" altLang="ja-JP" sz="900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9E0E08C-1314-5847-A2F8-E42780A8A6C6}"/>
              </a:ext>
            </a:extLst>
          </p:cNvPr>
          <p:cNvSpPr txBox="1"/>
          <p:nvPr/>
        </p:nvSpPr>
        <p:spPr>
          <a:xfrm>
            <a:off x="2081730" y="1342639"/>
            <a:ext cx="2289607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800"/>
              <a:t>又は</a:t>
            </a:r>
            <a:r>
              <a:rPr kumimoji="1" lang="en-US" altLang="ja-JP" sz="800" dirty="0"/>
              <a:t>8</a:t>
            </a:r>
            <a:r>
              <a:rPr kumimoji="1" lang="ja-JP" altLang="en-US" sz="800"/>
              <a:t>ポイントの遊ゴシック体</a:t>
            </a:r>
            <a:endParaRPr kumimoji="1" lang="en-US" altLang="ja-JP" sz="800" dirty="0"/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2048E2C8-351E-D34A-A9BB-6D8A4BA3BAB9}"/>
              </a:ext>
            </a:extLst>
          </p:cNvPr>
          <p:cNvCxnSpPr/>
          <p:nvPr/>
        </p:nvCxnSpPr>
        <p:spPr>
          <a:xfrm>
            <a:off x="1778735" y="1636079"/>
            <a:ext cx="224542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097C999-EB43-A748-AB31-9E740158793B}"/>
              </a:ext>
            </a:extLst>
          </p:cNvPr>
          <p:cNvSpPr txBox="1"/>
          <p:nvPr/>
        </p:nvSpPr>
        <p:spPr>
          <a:xfrm>
            <a:off x="220466" y="1527534"/>
            <a:ext cx="1541135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900"/>
              <a:t>線は</a:t>
            </a:r>
            <a:r>
              <a:rPr kumimoji="1" lang="en-US" altLang="ja-JP" sz="900" dirty="0"/>
              <a:t>1</a:t>
            </a:r>
            <a:r>
              <a:rPr kumimoji="1" lang="ja-JP" altLang="en-US" sz="900"/>
              <a:t>ポイント以上の太さ</a:t>
            </a:r>
            <a:endParaRPr kumimoji="1" lang="en-US" altLang="ja-JP" sz="900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E2F0210B-7701-7F4F-AB43-76E706FD30FB}"/>
              </a:ext>
            </a:extLst>
          </p:cNvPr>
          <p:cNvSpPr txBox="1"/>
          <p:nvPr/>
        </p:nvSpPr>
        <p:spPr>
          <a:xfrm>
            <a:off x="220466" y="1897293"/>
            <a:ext cx="523091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ja-JP" altLang="en-US" sz="1000"/>
              <a:t>論文の内容と結果のポイントを一覧できる、ビジュアルに富んだデザインを心がけてください。</a:t>
            </a:r>
            <a:endParaRPr kumimoji="1" lang="en-US" altLang="ja-JP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ja-JP" altLang="en-US" sz="1000"/>
              <a:t>説明文</a:t>
            </a:r>
            <a:r>
              <a:rPr kumimoji="1" lang="en-US" altLang="ja-JP" sz="1000" dirty="0"/>
              <a:t>100</a:t>
            </a:r>
            <a:r>
              <a:rPr kumimoji="1" lang="ja-JP" altLang="en-US" sz="1000"/>
              <a:t>文字は、別途ワードファイルに記載して添付して下さい。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ja-JP" altLang="en-US" sz="1000"/>
              <a:t>画像は</a:t>
            </a:r>
            <a:r>
              <a:rPr kumimoji="1" lang="en-US" altLang="ja-JP" sz="1000" dirty="0"/>
              <a:t>300dpi</a:t>
            </a:r>
            <a:r>
              <a:rPr kumimoji="1" lang="ja-JP" altLang="en-US" sz="1000"/>
              <a:t>以上の解像度としてください。</a:t>
            </a:r>
            <a:endParaRPr kumimoji="1" lang="en-US" altLang="ja-JP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ja-JP" altLang="en-US" sz="1000"/>
              <a:t>図表のデザインは、カラーを推奨します</a:t>
            </a:r>
            <a:endParaRPr kumimoji="1" lang="en-US" altLang="ja-JP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ja-JP" altLang="en-US" sz="1000"/>
              <a:t>イラストを用いる場合は、オリジナルまたは著作権フリーのものを使用して下さい。</a:t>
            </a:r>
            <a:endParaRPr kumimoji="1" lang="en-US" altLang="ja-JP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ja-JP" altLang="en-US" sz="1000"/>
              <a:t>色覚多様性に配慮し、色だけで区別せず、形状（マーカーや破線）や</a:t>
            </a:r>
            <a:br>
              <a:rPr kumimoji="1" lang="en-US" altLang="ja-JP" sz="1000" dirty="0"/>
            </a:br>
            <a:r>
              <a:rPr kumimoji="1" lang="ja-JP" altLang="en-US" sz="1000"/>
              <a:t>文字ラベルを併用したデザインを推奨します。</a:t>
            </a:r>
            <a:br>
              <a:rPr kumimoji="1" lang="en-US" altLang="ja-JP" sz="1000" dirty="0"/>
            </a:br>
            <a:r>
              <a:rPr kumimoji="1" lang="ja-JP" altLang="en-US" sz="1000"/>
              <a:t>（色のシュミレーター（</a:t>
            </a:r>
            <a:r>
              <a:rPr kumimoji="1" lang="en-US" altLang="ja-JP" sz="1000" dirty="0">
                <a:hlinkClick r:id="rId2"/>
              </a:rPr>
              <a:t>https://asada.website/cvsimulator/j/</a:t>
            </a:r>
            <a:r>
              <a:rPr kumimoji="1" lang="en-US" altLang="ja-JP" sz="1000" dirty="0"/>
              <a:t>)</a:t>
            </a:r>
            <a:r>
              <a:rPr kumimoji="1" lang="ja-JP" altLang="en-US" sz="1000"/>
              <a:t>などをご活用ください）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5779E3DC-B702-B04F-8EF1-74E9A7AED32E}"/>
              </a:ext>
            </a:extLst>
          </p:cNvPr>
          <p:cNvSpPr txBox="1"/>
          <p:nvPr/>
        </p:nvSpPr>
        <p:spPr>
          <a:xfrm>
            <a:off x="121216" y="147714"/>
            <a:ext cx="2122697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dirty="0"/>
              <a:t>Graphical abstract</a:t>
            </a:r>
            <a:r>
              <a:rPr kumimoji="1" lang="ja-JP" altLang="en-US" sz="1050"/>
              <a:t>の書体見本です</a:t>
            </a:r>
          </a:p>
        </p:txBody>
      </p:sp>
    </p:spTree>
    <p:extLst>
      <p:ext uri="{BB962C8B-B14F-4D97-AF65-F5344CB8AC3E}">
        <p14:creationId xmlns:p14="http://schemas.microsoft.com/office/powerpoint/2010/main" val="36415832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</TotalTime>
  <Words>188</Words>
  <Application>Microsoft Macintosh PowerPoint</Application>
  <PresentationFormat>ユーザー設定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伊藤 浩明</dc:creator>
  <cp:lastModifiedBy>井上 祐三朗</cp:lastModifiedBy>
  <cp:revision>7</cp:revision>
  <dcterms:created xsi:type="dcterms:W3CDTF">2022-01-12T05:35:01Z</dcterms:created>
  <dcterms:modified xsi:type="dcterms:W3CDTF">2026-03-12T04:55:47Z</dcterms:modified>
</cp:coreProperties>
</file>